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63" r:id="rId3"/>
    <p:sldId id="260" r:id="rId4"/>
    <p:sldId id="264" r:id="rId5"/>
    <p:sldId id="265" r:id="rId6"/>
    <p:sldId id="268" r:id="rId7"/>
    <p:sldId id="267" r:id="rId8"/>
    <p:sldId id="269" r:id="rId9"/>
    <p:sldId id="270" r:id="rId10"/>
    <p:sldId id="273" r:id="rId11"/>
    <p:sldId id="259" r:id="rId12"/>
    <p:sldId id="271" r:id="rId13"/>
    <p:sldId id="272" r:id="rId14"/>
  </p:sldIdLst>
  <p:sldSz cx="9144000" cy="5143500" type="screen16x9"/>
  <p:notesSz cx="6858000" cy="9144000"/>
  <p:embeddedFontLst>
    <p:embeddedFont>
      <p:font typeface="Rubik" panose="020B0604020202020204" charset="-79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media/image4.gif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a50376fe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a50376fe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5299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a50376fe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a50376fe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a50376fe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a50376fe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6458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a50376fe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a50376fe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0461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a50376fe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a50376fe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5363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a50376fe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a50376fe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a50376fe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a50376fe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30091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a50376fe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a50376fe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36900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a50376fe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a50376fe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32187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a50376fe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a50376fe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7112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a50376fe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a50376fe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2244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a50376fe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a50376fe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839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gif"/><Relationship Id="rId4" Type="http://schemas.openxmlformats.org/officeDocument/2006/relationships/hyperlink" Target="http://www.googl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009900" y="2393225"/>
            <a:ext cx="42585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HTML</a:t>
            </a:r>
            <a:endParaRPr sz="2400" dirty="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1123625" y="2199425"/>
            <a:ext cx="419400" cy="41400"/>
          </a:xfrm>
          <a:prstGeom prst="roundRect">
            <a:avLst>
              <a:gd name="adj" fmla="val 50000"/>
            </a:avLst>
          </a:prstGeom>
          <a:solidFill>
            <a:srgbClr val="4CA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" name="Google Shape;56;p13"/>
          <p:cNvSpPr txBox="1"/>
          <p:nvPr/>
        </p:nvSpPr>
        <p:spPr>
          <a:xfrm>
            <a:off x="1043550" y="2771625"/>
            <a:ext cx="2882700" cy="1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Introducci</a:t>
            </a:r>
            <a:r>
              <a:rPr lang="es-AR" dirty="0" err="1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ó</a:t>
            </a:r>
            <a:r>
              <a:rPr lang="en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n</a:t>
            </a:r>
            <a:endParaRPr dirty="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043550" y="1717525"/>
            <a:ext cx="3305400" cy="1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CA8F8"/>
                </a:solidFill>
                <a:latin typeface="Rubik"/>
                <a:ea typeface="Rubik"/>
                <a:cs typeface="Rubik"/>
                <a:sym typeface="Rubik"/>
              </a:rPr>
              <a:t>D E S A R R O L L O   W E B   F U L L   S T A C K</a:t>
            </a:r>
            <a:endParaRPr sz="1000">
              <a:solidFill>
                <a:srgbClr val="4CA8F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4516582" y="4260273"/>
            <a:ext cx="3743418" cy="107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rgbClr val="ACACAC"/>
                </a:solidFill>
                <a:latin typeface="Rubik"/>
                <a:ea typeface="Rubik"/>
                <a:cs typeface="Rubik"/>
                <a:sym typeface="Rubik"/>
              </a:rPr>
              <a:t>DWFS – Palermo 2 / Clase 2 / Versión 0 / César Muñoz</a:t>
            </a:r>
            <a:endParaRPr sz="1000" dirty="0">
              <a:solidFill>
                <a:srgbClr val="ACACAC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>
            <a:off x="3368300" y="1405175"/>
            <a:ext cx="5155800" cy="3723600"/>
          </a:xfrm>
          <a:prstGeom prst="rect">
            <a:avLst/>
          </a:prstGeom>
          <a:solidFill>
            <a:srgbClr val="0F2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1009899" y="931125"/>
            <a:ext cx="3666009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Imagenes</a:t>
            </a:r>
            <a:endParaRPr sz="2000" dirty="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1123625" y="813525"/>
            <a:ext cx="419400" cy="41400"/>
          </a:xfrm>
          <a:prstGeom prst="roundRect">
            <a:avLst>
              <a:gd name="adj" fmla="val 50000"/>
            </a:avLst>
          </a:prstGeom>
          <a:solidFill>
            <a:srgbClr val="4CA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631100" y="1419825"/>
            <a:ext cx="2732400" cy="3723600"/>
          </a:xfrm>
          <a:prstGeom prst="rect">
            <a:avLst/>
          </a:prstGeom>
          <a:solidFill>
            <a:srgbClr val="D8D8D8">
              <a:alpha val="4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1009900" y="1623675"/>
            <a:ext cx="2017500" cy="7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Incluir imágenes en un sitio web es bastante simple.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Tener en cuenta que la imágenes tiene que ser GIF, JPG o PNG.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AR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Para utilizarlo es mediante el </a:t>
            </a:r>
            <a:r>
              <a:rPr lang="es-AR" sz="1200" dirty="0" err="1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ta</a:t>
            </a:r>
            <a:r>
              <a:rPr lang="es-AR" sz="1200" dirty="0" err="1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g</a:t>
            </a: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 &lt;</a:t>
            </a:r>
            <a:r>
              <a:rPr lang="es-AR" sz="1200" dirty="0" err="1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img</a:t>
            </a: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/&gt;</a:t>
            </a: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3657600" y="1622150"/>
            <a:ext cx="4878900" cy="3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img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	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=“imagen.jpg”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alt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=“Esto es una imagen” 	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width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=“400”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height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=“300” /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lang="es-AR" sz="2000" dirty="0" smtClean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7163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1574265" y="892332"/>
            <a:ext cx="5920500" cy="13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LIVE DEMO</a:t>
            </a:r>
            <a:endParaRPr sz="3200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027" y="1726264"/>
            <a:ext cx="3822976" cy="23383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1477284" y="552895"/>
            <a:ext cx="5920500" cy="13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CONSULTAS</a:t>
            </a:r>
            <a:endParaRPr sz="3200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546" y="1420494"/>
            <a:ext cx="3488498" cy="261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21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1532702" y="691441"/>
            <a:ext cx="5920500" cy="13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GRACIAS</a:t>
            </a:r>
            <a:endParaRPr sz="3200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827" y="1615427"/>
            <a:ext cx="428625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96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1009900" y="1628250"/>
            <a:ext cx="30687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HTML</a:t>
            </a:r>
            <a:endParaRPr sz="2400" dirty="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name="adj" fmla="val 50000"/>
            </a:avLst>
          </a:prstGeom>
          <a:solidFill>
            <a:srgbClr val="4CA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878282" y="2018250"/>
            <a:ext cx="7017900" cy="1822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r>
              <a:rPr lang="es-AR" sz="1200" dirty="0" err="1" smtClean="0">
                <a:solidFill>
                  <a:srgbClr val="FF0000"/>
                </a:solidFill>
                <a:latin typeface="Rubik"/>
                <a:ea typeface="Rubik"/>
                <a:cs typeface="Rubik"/>
                <a:sym typeface="Rubik"/>
              </a:rPr>
              <a:t>H</a:t>
            </a:r>
            <a:r>
              <a:rPr lang="es-AR" sz="1200" dirty="0" err="1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yper</a:t>
            </a: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s-AR" sz="1200" dirty="0" smtClean="0">
                <a:solidFill>
                  <a:srgbClr val="FF0000"/>
                </a:solidFill>
                <a:latin typeface="Rubik"/>
                <a:ea typeface="Rubik"/>
                <a:cs typeface="Rubik"/>
                <a:sym typeface="Rubik"/>
              </a:rPr>
              <a:t>T</a:t>
            </a: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ext </a:t>
            </a:r>
            <a:r>
              <a:rPr lang="es-AR" sz="1200" dirty="0" err="1" smtClean="0">
                <a:solidFill>
                  <a:srgbClr val="FF0000"/>
                </a:solidFill>
                <a:latin typeface="Rubik"/>
                <a:ea typeface="Rubik"/>
                <a:cs typeface="Rubik"/>
                <a:sym typeface="Rubik"/>
              </a:rPr>
              <a:t>M</a:t>
            </a:r>
            <a:r>
              <a:rPr lang="es-AR" sz="1200" dirty="0" err="1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arkup</a:t>
            </a: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s-AR" sz="1200" dirty="0" err="1" smtClean="0">
                <a:solidFill>
                  <a:srgbClr val="FF0000"/>
                </a:solidFill>
                <a:latin typeface="Rubik"/>
                <a:ea typeface="Rubik"/>
                <a:cs typeface="Rubik"/>
                <a:sym typeface="Rubik"/>
              </a:rPr>
              <a:t>L</a:t>
            </a:r>
            <a:r>
              <a:rPr lang="es-AR" sz="1200" dirty="0" err="1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anguage</a:t>
            </a:r>
            <a:endParaRPr lang="es-AR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endParaRPr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No es un lenguaje de programación</a:t>
            </a: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endParaRPr lang="es-AR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Lenguaje de marcado</a:t>
            </a: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endParaRPr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Elaboración de páginas web.</a:t>
            </a: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indent="-304800">
              <a:buClr>
                <a:srgbClr val="999999"/>
              </a:buClr>
              <a:buSzPts val="1200"/>
              <a:buFont typeface="Rubik"/>
              <a:buChar char="●"/>
            </a:pPr>
            <a:r>
              <a:rPr lang="en" sz="1200" dirty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Se crea secciones y se hacer referencia mediante etiquetas (tags)</a:t>
            </a: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indent="-304800">
              <a:buClr>
                <a:srgbClr val="999999"/>
              </a:buClr>
              <a:buSzPts val="1200"/>
              <a:buFont typeface="Rubik"/>
              <a:buChar char="●"/>
            </a:pPr>
            <a:r>
              <a:rPr lang="en" sz="1200" dirty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Intepretado por el navegador</a:t>
            </a: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Cuando visitamos un sitio web (por ejemplo </a:t>
            </a: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  <a:hlinkClick r:id="rId4"/>
              </a:rPr>
              <a:t>www.google.com</a:t>
            </a: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) nuestro browser obtiene el html de la pagina y realizar un renderizado.</a:t>
            </a: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524" y="538935"/>
            <a:ext cx="2809875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95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>
            <a:off x="3368300" y="1405175"/>
            <a:ext cx="5155800" cy="3723600"/>
          </a:xfrm>
          <a:prstGeom prst="rect">
            <a:avLst/>
          </a:prstGeom>
          <a:solidFill>
            <a:srgbClr val="0F2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1009900" y="931125"/>
            <a:ext cx="3068700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Etiquetas</a:t>
            </a:r>
            <a:endParaRPr sz="2000" dirty="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1123625" y="813525"/>
            <a:ext cx="419400" cy="41400"/>
          </a:xfrm>
          <a:prstGeom prst="roundRect">
            <a:avLst>
              <a:gd name="adj" fmla="val 50000"/>
            </a:avLst>
          </a:prstGeom>
          <a:solidFill>
            <a:srgbClr val="4CA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631100" y="1419825"/>
            <a:ext cx="2732400" cy="3723600"/>
          </a:xfrm>
          <a:prstGeom prst="rect">
            <a:avLst/>
          </a:prstGeom>
          <a:solidFill>
            <a:srgbClr val="D8D8D8">
              <a:alpha val="4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1009900" y="1623675"/>
            <a:ext cx="2017500" cy="7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Las etiquetas son </a:t>
            </a:r>
            <a:r>
              <a:rPr lang="en" sz="1200" i="1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keywords</a:t>
            </a: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 con los siguientes caracteres: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Menor “&lt;“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Mayor “&gt;”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En HTML vienen de a pares: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Una etiqueta de apertura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&lt;body&gt;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Una etiqueta de cerrado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&lt;/body&gt;</a:t>
            </a: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3657600" y="1622150"/>
            <a:ext cx="4878900" cy="3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&lt;Etiqueta&gt;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Contenido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&lt;/Etiqueta&gt;</a:t>
            </a:r>
            <a:endParaRPr sz="2000" dirty="0" smtClean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854" y="3452799"/>
            <a:ext cx="3176245" cy="16759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>
            <a:off x="3368300" y="1405175"/>
            <a:ext cx="5155800" cy="3723600"/>
          </a:xfrm>
          <a:prstGeom prst="rect">
            <a:avLst/>
          </a:prstGeom>
          <a:solidFill>
            <a:srgbClr val="0F2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1009900" y="931125"/>
            <a:ext cx="5280064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Contenido basico para un archivo HTML</a:t>
            </a:r>
            <a:endParaRPr sz="2000" dirty="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1123625" y="813525"/>
            <a:ext cx="419400" cy="41400"/>
          </a:xfrm>
          <a:prstGeom prst="roundRect">
            <a:avLst>
              <a:gd name="adj" fmla="val 50000"/>
            </a:avLst>
          </a:prstGeom>
          <a:solidFill>
            <a:srgbClr val="4CA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631100" y="1426753"/>
            <a:ext cx="2732400" cy="3723600"/>
          </a:xfrm>
          <a:prstGeom prst="rect">
            <a:avLst/>
          </a:prstGeom>
          <a:solidFill>
            <a:srgbClr val="D8D8D8">
              <a:alpha val="4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1009900" y="1623675"/>
            <a:ext cx="2017500" cy="7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Para crear nuestro primer archivo HTML hay tres etiquetas importantes que todo documento HTML debe tener.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Estos son: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HTML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HEAD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BODY</a:t>
            </a:r>
            <a:endParaRPr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3699164" y="1622100"/>
            <a:ext cx="4878900" cy="3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&lt;head&gt;  &lt;/head&gt;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&lt;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title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 &lt;/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title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AR" sz="1800" dirty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  &lt;/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body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s-AR" sz="1800" dirty="0" smtClean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800" dirty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36591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1009899" y="1628250"/>
            <a:ext cx="3548245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Etiqueta HEAD y BODY</a:t>
            </a:r>
            <a:endParaRPr sz="2400" dirty="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name="adj" fmla="val 50000"/>
            </a:avLst>
          </a:prstGeom>
          <a:solidFill>
            <a:srgbClr val="4CA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878282" y="2018250"/>
            <a:ext cx="2862445" cy="1822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r>
              <a:rPr lang="es-AR" sz="1200" u="sng" dirty="0" smtClean="0">
                <a:solidFill>
                  <a:schemeClr val="tx1"/>
                </a:solidFill>
                <a:latin typeface="Rubik"/>
                <a:ea typeface="Rubik"/>
                <a:cs typeface="Rubik"/>
                <a:sym typeface="Rubik"/>
              </a:rPr>
              <a:t>HEAD</a:t>
            </a:r>
            <a:endParaRPr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r>
              <a:rPr lang="es-AR" sz="11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Es la sección que no se muestra en el navegador cuando se carga la pagina. </a:t>
            </a:r>
            <a:br>
              <a:rPr lang="es-AR" sz="11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-AR" sz="11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El contenido que tiene es meramente “técnica e informativa”</a:t>
            </a: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r>
              <a:rPr lang="es-AR" sz="1100" dirty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s-AR" sz="11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       </a:t>
            </a:r>
            <a:br>
              <a:rPr lang="es-AR" sz="11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</a:br>
            <a:r>
              <a:rPr lang="es-AR" sz="11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Por ejemplo: El titulo de la pagina o</a:t>
            </a: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r>
              <a:rPr lang="es-AR" sz="11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el juego de caracteres del documento</a:t>
            </a: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endParaRPr lang="es-AR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r>
              <a:rPr lang="es-AR" sz="1200" u="sng" dirty="0" smtClean="0">
                <a:solidFill>
                  <a:schemeClr val="tx1"/>
                </a:solidFill>
                <a:latin typeface="Rubik"/>
                <a:ea typeface="Rubik"/>
                <a:cs typeface="Rubik"/>
                <a:sym typeface="Rubik"/>
              </a:rPr>
              <a:t>BODY</a:t>
            </a: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Es el contenedor de toda la informacion que sera desplegada en los exploradores.</a:t>
            </a: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Por ejemplo: encabezados, textos, tablas, imagenes.</a:t>
            </a: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52400"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ubik"/>
              <a:buChar char="●"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907" y="1967141"/>
            <a:ext cx="4367153" cy="3176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27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>
            <a:off x="3368300" y="1405175"/>
            <a:ext cx="5155800" cy="3723600"/>
          </a:xfrm>
          <a:prstGeom prst="rect">
            <a:avLst/>
          </a:prstGeom>
          <a:solidFill>
            <a:srgbClr val="0F2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1009900" y="931125"/>
            <a:ext cx="5280064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HTML (meta encoding)</a:t>
            </a:r>
            <a:endParaRPr sz="2000" dirty="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1123625" y="813525"/>
            <a:ext cx="419400" cy="41400"/>
          </a:xfrm>
          <a:prstGeom prst="roundRect">
            <a:avLst>
              <a:gd name="adj" fmla="val 50000"/>
            </a:avLst>
          </a:prstGeom>
          <a:solidFill>
            <a:srgbClr val="4CA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631100" y="1426753"/>
            <a:ext cx="2732400" cy="3723600"/>
          </a:xfrm>
          <a:prstGeom prst="rect">
            <a:avLst/>
          </a:prstGeom>
          <a:solidFill>
            <a:srgbClr val="D8D8D8">
              <a:alpha val="4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1009900" y="1623675"/>
            <a:ext cx="2017500" cy="7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¿Por que se debe especificar el </a:t>
            </a:r>
            <a:r>
              <a:rPr lang="es-AR" sz="1200" dirty="0" err="1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Charset</a:t>
            </a: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?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s-AR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Indicar la codificación de caracteres que se va a utilizar.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s-AR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Con esto se va a lograr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s-AR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Asegurar que la pagina se vea bien y que maneje la visualización de cualquier idioma.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3657600" y="1622150"/>
            <a:ext cx="4878900" cy="3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&lt;meta 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charset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indentificador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-juego-de-caracteres”&gt;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&lt;meta 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charset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=“utf-8”&gt;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&lt;meta 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charset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=ISO-8859-1&gt;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&lt;meta http-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eqiv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content-type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” 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content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text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s-AR" sz="18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html</a:t>
            </a: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; utf-8”&gt;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81488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>
            <a:off x="3368300" y="1405175"/>
            <a:ext cx="5155800" cy="3723600"/>
          </a:xfrm>
          <a:prstGeom prst="rect">
            <a:avLst/>
          </a:prstGeom>
          <a:solidFill>
            <a:srgbClr val="0F2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1009899" y="931125"/>
            <a:ext cx="3666009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Marcado Semantico H1, H2, P</a:t>
            </a:r>
            <a:endParaRPr sz="2000" dirty="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1123625" y="813525"/>
            <a:ext cx="419400" cy="41400"/>
          </a:xfrm>
          <a:prstGeom prst="roundRect">
            <a:avLst>
              <a:gd name="adj" fmla="val 50000"/>
            </a:avLst>
          </a:prstGeom>
          <a:solidFill>
            <a:srgbClr val="4CA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631100" y="1419825"/>
            <a:ext cx="2732400" cy="3723600"/>
          </a:xfrm>
          <a:prstGeom prst="rect">
            <a:avLst/>
          </a:prstGeom>
          <a:solidFill>
            <a:srgbClr val="D8D8D8">
              <a:alpha val="4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1009900" y="1623675"/>
            <a:ext cx="2017500" cy="7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Al empezar con nuestra web, vamos a estar trabajando con texto y es necesario darle algun formato.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Titulo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Subtitulo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Categoria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3657600" y="1622150"/>
            <a:ext cx="4878900" cy="3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&lt;h1&gt;Titulo&lt;h1&gt;</a:t>
            </a:r>
          </a:p>
          <a:p>
            <a:pPr>
              <a:buClr>
                <a:schemeClr val="dk1"/>
              </a:buClr>
              <a:buSzPts val="1100"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&lt;h2&gt;Subtitulo&lt;h2&gt;</a:t>
            </a:r>
          </a:p>
          <a:p>
            <a:pPr>
              <a:buClr>
                <a:schemeClr val="dk1"/>
              </a:buClr>
              <a:buSzPts val="1100"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&lt;h3&gt;&lt;/h3&gt;</a:t>
            </a:r>
          </a:p>
          <a:p>
            <a:pPr>
              <a:buClr>
                <a:schemeClr val="dk1"/>
              </a:buClr>
              <a:buSzPts val="1100"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&lt;h4&gt;&lt;/h4&gt;</a:t>
            </a:r>
          </a:p>
          <a:p>
            <a:pPr>
              <a:buClr>
                <a:schemeClr val="dk1"/>
              </a:buClr>
              <a:buSzPts val="1100"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&lt;h5&gt;&lt;/h5&gt;</a:t>
            </a:r>
          </a:p>
          <a:p>
            <a:pPr>
              <a:buClr>
                <a:schemeClr val="dk1"/>
              </a:buClr>
              <a:buSzPts val="1100"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&lt;h6&gt;&lt;/h6&gt;</a:t>
            </a:r>
          </a:p>
          <a:p>
            <a:pPr>
              <a:buClr>
                <a:schemeClr val="dk1"/>
              </a:buClr>
              <a:buSzPts val="1100"/>
            </a:pPr>
            <a:r>
              <a:rPr lang="es-AR" sz="18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&lt;p&gt;Contenido de la sección&lt;/p&gt;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81629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>
            <a:off x="3368300" y="1405175"/>
            <a:ext cx="5155800" cy="3723600"/>
          </a:xfrm>
          <a:prstGeom prst="rect">
            <a:avLst/>
          </a:prstGeom>
          <a:solidFill>
            <a:srgbClr val="0F2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1009899" y="931125"/>
            <a:ext cx="3666009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Listas sin orden</a:t>
            </a:r>
            <a:endParaRPr sz="2000" dirty="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1123625" y="813525"/>
            <a:ext cx="419400" cy="41400"/>
          </a:xfrm>
          <a:prstGeom prst="roundRect">
            <a:avLst>
              <a:gd name="adj" fmla="val 50000"/>
            </a:avLst>
          </a:prstGeom>
          <a:solidFill>
            <a:srgbClr val="4CA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631100" y="1419825"/>
            <a:ext cx="2732400" cy="3723600"/>
          </a:xfrm>
          <a:prstGeom prst="rect">
            <a:avLst/>
          </a:prstGeom>
          <a:solidFill>
            <a:srgbClr val="D8D8D8">
              <a:alpha val="4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1009900" y="1623675"/>
            <a:ext cx="2017500" cy="7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En la gran mayoria de los documento HTML se utilizan listas para organizar el texto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HTML te proporciona diferentes formas de mostrar las listas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Viñetas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Letras</a:t>
            </a:r>
          </a:p>
          <a:p>
            <a:pPr marL="171450" lvl="0" indent="-1714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Numeros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" sz="1200" dirty="0" smtClean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3657600" y="1622150"/>
            <a:ext cx="4878900" cy="3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&lt;li&gt;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Item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1&lt;/li&gt;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&lt;li&gt;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Item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2&lt;/li&gt;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&lt;li&gt;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Item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3&lt;/li&gt;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000" dirty="0" smtClean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1210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>
            <a:off x="3368300" y="1405175"/>
            <a:ext cx="5155800" cy="3723600"/>
          </a:xfrm>
          <a:prstGeom prst="rect">
            <a:avLst/>
          </a:prstGeom>
          <a:solidFill>
            <a:srgbClr val="0F2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1009899" y="931125"/>
            <a:ext cx="3666009" cy="2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Listas con orden</a:t>
            </a:r>
            <a:endParaRPr sz="2000" dirty="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1123625" y="813525"/>
            <a:ext cx="419400" cy="41400"/>
          </a:xfrm>
          <a:prstGeom prst="roundRect">
            <a:avLst>
              <a:gd name="adj" fmla="val 50000"/>
            </a:avLst>
          </a:prstGeom>
          <a:solidFill>
            <a:srgbClr val="4CA8F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631100" y="1419825"/>
            <a:ext cx="2732400" cy="3723600"/>
          </a:xfrm>
          <a:prstGeom prst="rect">
            <a:avLst/>
          </a:prstGeom>
          <a:solidFill>
            <a:srgbClr val="D8D8D8">
              <a:alpha val="4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1009900" y="1623675"/>
            <a:ext cx="2017500" cy="7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H</a:t>
            </a: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ay momentos donde nuestra lista tenemos que mostrar un orden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999999"/>
                </a:solidFill>
                <a:latin typeface="Rubik"/>
                <a:ea typeface="Rubik"/>
                <a:cs typeface="Rubik"/>
                <a:sym typeface="Rubik"/>
              </a:rPr>
              <a:t>Estos se va a estar mostrando mediante numeros y se van a estar generando automaticamente</a:t>
            </a:r>
            <a:endParaRPr lang="en" sz="1200" dirty="0">
              <a:solidFill>
                <a:srgbClr val="99999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3657600" y="1622150"/>
            <a:ext cx="4878900" cy="35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ol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&lt;li 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value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=“20”&gt;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Item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30&lt;li&gt;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s-AR" sz="20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s-AR" sz="20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li&gt;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Item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31&lt;li&gt;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-AR" sz="20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&lt;li&gt;</a:t>
            </a:r>
            <a:r>
              <a:rPr lang="es-AR" sz="2000" dirty="0" err="1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Item</a:t>
            </a:r>
            <a:r>
              <a:rPr lang="es-AR" sz="20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32&lt;li</a:t>
            </a:r>
            <a:r>
              <a:rPr lang="es-AR" sz="20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lang="es-AR" sz="2000" dirty="0" smtClean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s-AR" sz="2000" dirty="0" err="1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ol</a:t>
            </a:r>
            <a:r>
              <a:rPr lang="es-AR" sz="2000" dirty="0" smtClean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000" dirty="0" smtClean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912698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1492</TotalTime>
  <Words>511</Words>
  <Application>Microsoft Office PowerPoint</Application>
  <PresentationFormat>On-screen Show (16:9)</PresentationFormat>
  <Paragraphs>124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Rubik</vt:lpstr>
      <vt:lpstr>Consolas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Cesar Muñoz</dc:creator>
  <cp:lastModifiedBy>Cesar Muñoz</cp:lastModifiedBy>
  <cp:revision>21</cp:revision>
  <dcterms:modified xsi:type="dcterms:W3CDTF">2018-07-26T21:49:13Z</dcterms:modified>
</cp:coreProperties>
</file>